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8" r:id="rId4"/>
    <p:sldId id="257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717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667" autoAdjust="0"/>
  </p:normalViewPr>
  <p:slideViewPr>
    <p:cSldViewPr snapToGrid="0">
      <p:cViewPr varScale="1">
        <p:scale>
          <a:sx n="71" d="100"/>
          <a:sy n="71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1BFB7-9090-4B06-911A-EE9A076F2A2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D1C58-3BE6-41DA-B833-9EAA3AF5A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51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improve grocery shopping experience for all Jumbo customers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D1C58-3BE6-41DA-B833-9EAA3AF5A1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60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Struggled presenting our ideas in a concise way that would actually reflect the effort put in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D1C58-3BE6-41DA-B833-9EAA3AF5A1F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44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3A8-3CF8-BBA1-7F66-5DB9AC132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E1F42-14E1-2DB9-6955-31D9AA034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56DFA-E433-4E16-1021-795AB270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8A9C9-DEC3-7FCF-9383-1F8E14FB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89ABB-0496-999F-C3F9-D07F7E5A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83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9EBB-4EFB-0E4B-B9FD-B8E13C16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46EDA-C241-A08F-E0A2-9189F2A20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7B8E-9B3C-BC39-9131-4F7D5FAA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619D-AF0C-1C8D-44D0-441D6B58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FE91-6A61-3E72-0CAA-F52E758C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32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81D3B-EEDC-5FB5-F1E3-4A179B4B6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C204B-5717-388C-C9F5-C58E28F0E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B4B02-2F0D-F7BB-DDDD-4EAF445DE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F98B1-D5AE-CEAB-93B2-5C1930D7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BFC04-420D-6690-FBA8-2F0326B9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53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2CF4-B0D6-D1A7-0371-5799506B7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AD72B-3293-58FD-EDA5-22CEF3B5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919D4-2F66-40BD-E4B5-81307893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8628B-661B-6877-FA40-75D1D31D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C209-FBA8-53B1-D5AE-BB5E7042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6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5372-B5FF-3240-C67F-53A1A371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6C93F-595A-F54F-C1E3-CDE9ED8D9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17871-4B65-29C2-34E5-DCA462E1C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92BF-7404-58F2-52D6-205B466C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C3B2C-83BB-5BFD-1CE7-35A5DE80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08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4B38-819F-B908-FD63-2F8E5013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5155D-C1BB-B84C-F272-8AC254038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76391-E873-1770-51E7-94D606A8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77100-C338-588E-91D8-306F2287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8534C-7CAF-6BB4-5F98-187B3FC4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C4E59-714C-7770-ABC0-183F32E3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4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5BD8-879A-EADC-AD79-1907F307B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CD3C-57A5-6392-7F2B-ED4ADFC2F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CD85-A5F8-6F11-DA32-399F14006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1A4172-4CAD-87DB-330F-B37C6F0C6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8670F-6BF5-A678-7DA0-F123F8F9C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DD928-1F3C-F460-88DC-9B826C99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0B480-2E7D-86FD-C73D-3D7E22E9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3B24B-A01E-2EA0-A9C0-B8A538DE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25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FE66-7D44-C8D2-97D1-C9F18522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35BAC-45E7-EB40-5A6A-D5FCDF9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2A0D1-755D-31E8-09A8-B2483E55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351AD-A0FD-0E56-C62C-5C1F248F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3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00EB1-42F5-74B7-89AC-9E3C3428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10777-346C-B412-5412-D88CD74F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353FD-B0DD-FE09-5DCB-8AFB605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03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3B6D-3613-3988-338B-3106E61F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6AA2C-EF18-B900-14AE-6BF93A68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CE33C-F30F-6D90-0D6C-8DA7D760A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0DC6C-06AC-9D32-B3BE-DCBF8203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21B67-C0A1-9CAD-072E-99775B936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8645A-B28C-92C7-2BD6-A3AEDF26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1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B88A-9008-4E2A-7C96-62C7814C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11B7B-5E00-F6EF-FD72-0E8D70BE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4C48B-7B54-714D-1FF0-B1325D62F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AC585-98AF-AD19-47C6-0E99160CA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B0440-A53D-3DFB-F117-3B5145C1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7FA9F-6DAA-A9FB-349F-4AEAD78B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97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85C1E-050E-9991-A7A7-783000DA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D913-EC9F-2111-610F-0C59C3312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BF631-74E9-4E11-1663-954A25AD2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C29F-37DE-46AE-9216-96D033B8411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84D16-C371-F80D-014E-9E4977F04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82DA8-0871-F6CF-DB85-E274D2612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EC272-B1B4-404B-ABDF-F259F2F90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29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man in grocery">
            <a:extLst>
              <a:ext uri="{FF2B5EF4-FFF2-40B4-BE49-F238E27FC236}">
                <a16:creationId xmlns:a16="http://schemas.microsoft.com/office/drawing/2014/main" id="{57CB9FF4-8F09-7B18-4A9A-F1ACDC656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9091" r="23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DB68F-A0E4-2955-478D-B5C844C49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solidFill>
                  <a:schemeClr val="tx2"/>
                </a:solidFill>
                <a:latin typeface="Jumbo TheSans" panose="020B0500040303060204" pitchFamily="34" charset="0"/>
              </a:rPr>
              <a:t>Improving Grocery Shopping</a:t>
            </a:r>
            <a:br>
              <a:rPr lang="en-GB" sz="4800" dirty="0">
                <a:solidFill>
                  <a:schemeClr val="tx2"/>
                </a:solidFill>
                <a:latin typeface="Jumbo TheSans" panose="020B0500040303060204" pitchFamily="34" charset="0"/>
              </a:rPr>
            </a:br>
            <a:r>
              <a:rPr lang="en-GB" sz="4800" dirty="0">
                <a:solidFill>
                  <a:schemeClr val="tx2"/>
                </a:solidFill>
                <a:latin typeface="Jumbo TheSans" panose="020B0500040303060204" pitchFamily="34" charset="0"/>
              </a:rPr>
              <a:t>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7FF18-2D48-0C6F-B988-87B6A5610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tx2"/>
                </a:solidFill>
              </a:rPr>
              <a:t>Jumbo Project</a:t>
            </a:r>
            <a:br>
              <a:rPr lang="en-GB" sz="2000" dirty="0">
                <a:solidFill>
                  <a:schemeClr val="tx2"/>
                </a:solidFill>
              </a:rPr>
            </a:br>
            <a:r>
              <a:rPr lang="en-GB" sz="2000" dirty="0">
                <a:solidFill>
                  <a:schemeClr val="tx2"/>
                </a:solidFill>
              </a:rPr>
              <a:t>Green and Yellow Teams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6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buying vegetables">
            <a:extLst>
              <a:ext uri="{FF2B5EF4-FFF2-40B4-BE49-F238E27FC236}">
                <a16:creationId xmlns:a16="http://schemas.microsoft.com/office/drawing/2014/main" id="{7349ABB7-4075-B820-5523-55C180E12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t="9091" r="368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6C195-0318-DCC2-9A56-4D7E1D18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267" y="1161288"/>
            <a:ext cx="3931745" cy="1124712"/>
          </a:xfrm>
        </p:spPr>
        <p:txBody>
          <a:bodyPr anchor="b">
            <a:normAutofit/>
          </a:bodyPr>
          <a:lstStyle/>
          <a:p>
            <a:r>
              <a:rPr lang="en-GB" sz="2800" dirty="0">
                <a:solidFill>
                  <a:schemeClr val="tx2"/>
                </a:solidFill>
                <a:latin typeface="Jumbo TheSans" panose="020B0500040303060204" pitchFamily="34" charset="0"/>
              </a:rPr>
              <a:t>The Scope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6B832F8-45B3-6F3E-A3D7-0CEB7F27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3029" y="2718054"/>
            <a:ext cx="3931745" cy="3207258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Focus on in-store shopping</a:t>
            </a:r>
          </a:p>
          <a:p>
            <a:r>
              <a:rPr lang="en-GB" sz="2000" dirty="0">
                <a:solidFill>
                  <a:schemeClr val="tx2"/>
                </a:solidFill>
              </a:rPr>
              <a:t>Technical Solution</a:t>
            </a:r>
          </a:p>
          <a:p>
            <a:r>
              <a:rPr lang="en-GB" sz="2000" dirty="0">
                <a:solidFill>
                  <a:schemeClr val="tx2"/>
                </a:solidFill>
              </a:rPr>
              <a:t>Part of existing application</a:t>
            </a:r>
          </a:p>
          <a:p>
            <a:r>
              <a:rPr lang="en-GB" sz="2000" dirty="0">
                <a:solidFill>
                  <a:schemeClr val="tx2"/>
                </a:solidFill>
              </a:rPr>
              <a:t>Jumbo Customers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Dietary restrictions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Allergies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Other Preferences</a:t>
            </a:r>
          </a:p>
          <a:p>
            <a:endParaRPr lang="en-GB" sz="1700" dirty="0">
              <a:solidFill>
                <a:schemeClr val="tx2"/>
              </a:solidFill>
            </a:endParaRPr>
          </a:p>
          <a:p>
            <a:endParaRPr lang="en-GB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979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ressed employee at supermarket">
            <a:extLst>
              <a:ext uri="{FF2B5EF4-FFF2-40B4-BE49-F238E27FC236}">
                <a16:creationId xmlns:a16="http://schemas.microsoft.com/office/drawing/2014/main" id="{D97D244B-C25B-0B3F-4D01-3BC87113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r="8836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84806-DF41-945F-5390-442DF350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05" y="1161288"/>
            <a:ext cx="3950407" cy="1124712"/>
          </a:xfrm>
        </p:spPr>
        <p:txBody>
          <a:bodyPr anchor="b">
            <a:normAutofit/>
          </a:bodyPr>
          <a:lstStyle/>
          <a:p>
            <a:r>
              <a:rPr lang="en-GB" sz="2800" dirty="0">
                <a:solidFill>
                  <a:schemeClr val="tx2"/>
                </a:solidFill>
                <a:latin typeface="Jumbo TheSans" panose="020B0500040303060204" pitchFamily="34" charset="0"/>
              </a:rPr>
              <a:t>Goals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68E3-F23E-9E34-AAD1-EC1C08997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367" y="2718054"/>
            <a:ext cx="3950407" cy="3207258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Minimize label reading</a:t>
            </a:r>
          </a:p>
          <a:p>
            <a:r>
              <a:rPr lang="en-GB" sz="2000" dirty="0">
                <a:solidFill>
                  <a:schemeClr val="tx2"/>
                </a:solidFill>
              </a:rPr>
              <a:t>Cater to “minorities” needs</a:t>
            </a:r>
          </a:p>
          <a:p>
            <a:r>
              <a:rPr lang="en-GB" sz="2000" dirty="0">
                <a:solidFill>
                  <a:schemeClr val="tx2"/>
                </a:solidFill>
              </a:rPr>
              <a:t>Find products using AR navigation to products categories</a:t>
            </a:r>
          </a:p>
          <a:p>
            <a:r>
              <a:rPr lang="en-GB" sz="2000" dirty="0">
                <a:solidFill>
                  <a:schemeClr val="tx2"/>
                </a:solidFill>
              </a:rPr>
              <a:t>Speed up the check out</a:t>
            </a:r>
          </a:p>
          <a:p>
            <a:endParaRPr lang="en-GB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171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opping with grocery bag">
            <a:extLst>
              <a:ext uri="{FF2B5EF4-FFF2-40B4-BE49-F238E27FC236}">
                <a16:creationId xmlns:a16="http://schemas.microsoft.com/office/drawing/2014/main" id="{934038D0-825C-68C1-7CD8-8A3D68AB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1135" b="7957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15859-F46E-5ACD-E210-731BD201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029" y="1161288"/>
            <a:ext cx="3930983" cy="1124712"/>
          </a:xfrm>
        </p:spPr>
        <p:txBody>
          <a:bodyPr anchor="b">
            <a:normAutofit/>
          </a:bodyPr>
          <a:lstStyle/>
          <a:p>
            <a:r>
              <a:rPr lang="en-GB" sz="2800" dirty="0">
                <a:solidFill>
                  <a:schemeClr val="tx2"/>
                </a:solidFill>
                <a:latin typeface="Jumbo TheSans" panose="020B0500040303060204" pitchFamily="34" charset="0"/>
              </a:rPr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F6B4D-C836-A102-5DC9-18B9974A2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3029" y="2718054"/>
            <a:ext cx="3931745" cy="3207258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Let’s go shopping!</a:t>
            </a:r>
          </a:p>
        </p:txBody>
      </p:sp>
    </p:spTree>
    <p:extLst>
      <p:ext uri="{BB962C8B-B14F-4D97-AF65-F5344CB8AC3E}">
        <p14:creationId xmlns:p14="http://schemas.microsoft.com/office/powerpoint/2010/main" val="373686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undant produce in reusable bags">
            <a:extLst>
              <a:ext uri="{FF2B5EF4-FFF2-40B4-BE49-F238E27FC236}">
                <a16:creationId xmlns:a16="http://schemas.microsoft.com/office/drawing/2014/main" id="{410947EC-DECF-DC44-818A-2C4A2ACF7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44B89-C410-06CF-1EFC-1A721098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445" y="1161288"/>
            <a:ext cx="4174567" cy="1124712"/>
          </a:xfrm>
        </p:spPr>
        <p:txBody>
          <a:bodyPr anchor="b">
            <a:normAutofit/>
          </a:bodyPr>
          <a:lstStyle/>
          <a:p>
            <a:r>
              <a:rPr lang="en-GB" sz="2800" dirty="0">
                <a:solidFill>
                  <a:schemeClr val="tx2"/>
                </a:solidFill>
                <a:latin typeface="Jumbo TheSans" panose="020B0500040303060204" pitchFamily="34" charset="0"/>
              </a:rPr>
              <a:t>Reflection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6584B-2FFB-8635-DCB2-13105DFB9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595" y="2718054"/>
            <a:ext cx="4582758" cy="3825822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Struggled presenting our ideas</a:t>
            </a:r>
          </a:p>
          <a:p>
            <a:r>
              <a:rPr lang="en-GB" sz="2000" dirty="0">
                <a:solidFill>
                  <a:schemeClr val="tx2"/>
                </a:solidFill>
              </a:rPr>
              <a:t>Proud of solution: 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Nice design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Great collaboration and teamwork</a:t>
            </a: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Good execution and functionality</a:t>
            </a:r>
          </a:p>
          <a:p>
            <a:r>
              <a:rPr lang="en-GB" sz="2000" dirty="0">
                <a:solidFill>
                  <a:schemeClr val="tx2"/>
                </a:solidFill>
              </a:rPr>
              <a:t>Positive impact</a:t>
            </a:r>
          </a:p>
          <a:p>
            <a:r>
              <a:rPr lang="en-GB" sz="2000" dirty="0">
                <a:solidFill>
                  <a:schemeClr val="tx2"/>
                </a:solidFill>
              </a:rPr>
              <a:t>Good communication with stakeholders</a:t>
            </a:r>
          </a:p>
          <a:p>
            <a:r>
              <a:rPr lang="en-GB" sz="2000" dirty="0">
                <a:solidFill>
                  <a:schemeClr val="tx2"/>
                </a:solidFill>
              </a:rPr>
              <a:t>Well received</a:t>
            </a:r>
          </a:p>
        </p:txBody>
      </p:sp>
    </p:spTree>
    <p:extLst>
      <p:ext uri="{BB962C8B-B14F-4D97-AF65-F5344CB8AC3E}">
        <p14:creationId xmlns:p14="http://schemas.microsoft.com/office/powerpoint/2010/main" val="311133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frigerator with full shelves">
            <a:extLst>
              <a:ext uri="{FF2B5EF4-FFF2-40B4-BE49-F238E27FC236}">
                <a16:creationId xmlns:a16="http://schemas.microsoft.com/office/drawing/2014/main" id="{0FEC3BA3-5864-35D5-2CBF-69DCFA564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9091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169A3-9252-DA66-A7B0-14B8FC0E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416" y="1161288"/>
            <a:ext cx="4117596" cy="1124712"/>
          </a:xfrm>
        </p:spPr>
        <p:txBody>
          <a:bodyPr anchor="b">
            <a:normAutofit/>
          </a:bodyPr>
          <a:lstStyle/>
          <a:p>
            <a:r>
              <a:rPr lang="en-GB" sz="2800" dirty="0">
                <a:solidFill>
                  <a:schemeClr val="tx2"/>
                </a:solidFill>
                <a:latin typeface="Jumbo TheSans" panose="020B0500040303060204" pitchFamily="34" charset="0"/>
              </a:rPr>
              <a:t>Recommendations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31E4-719E-C580-C714-D19E1EAB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416" y="2718054"/>
            <a:ext cx="4118358" cy="3207258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Offer product alternatives</a:t>
            </a:r>
          </a:p>
          <a:p>
            <a:r>
              <a:rPr lang="en-GB" sz="2000" dirty="0">
                <a:solidFill>
                  <a:schemeClr val="tx2"/>
                </a:solidFill>
              </a:rPr>
              <a:t>Incorporate shopping list</a:t>
            </a:r>
          </a:p>
          <a:p>
            <a:r>
              <a:rPr lang="en-GB" sz="2000" dirty="0">
                <a:solidFill>
                  <a:schemeClr val="tx2"/>
                </a:solidFill>
              </a:rPr>
              <a:t>Product catalogue search</a:t>
            </a:r>
          </a:p>
          <a:p>
            <a:r>
              <a:rPr lang="en-GB" sz="2000" dirty="0">
                <a:solidFill>
                  <a:schemeClr val="tx2"/>
                </a:solidFill>
              </a:rPr>
              <a:t>Hide products/categories based on preferences</a:t>
            </a:r>
          </a:p>
          <a:p>
            <a:r>
              <a:rPr lang="en-GB" sz="2000" dirty="0" err="1">
                <a:solidFill>
                  <a:schemeClr val="tx2"/>
                </a:solidFill>
              </a:rPr>
              <a:t>iDEAL</a:t>
            </a:r>
            <a:r>
              <a:rPr lang="en-GB" sz="2000" dirty="0">
                <a:solidFill>
                  <a:schemeClr val="tx2"/>
                </a:solidFill>
              </a:rPr>
              <a:t> payment integration</a:t>
            </a:r>
          </a:p>
          <a:p>
            <a:r>
              <a:rPr lang="en-GB" sz="2000" dirty="0">
                <a:solidFill>
                  <a:schemeClr val="tx2"/>
                </a:solidFill>
              </a:rPr>
              <a:t>Continuous navigation</a:t>
            </a:r>
          </a:p>
          <a:p>
            <a:pPr lvl="1"/>
            <a:endParaRPr lang="en-GB" sz="1300" dirty="0">
              <a:solidFill>
                <a:schemeClr val="tx2"/>
              </a:solidFill>
            </a:endParaRPr>
          </a:p>
          <a:p>
            <a:endParaRPr lang="en-GB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34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Wood board with mini burgers on a stick">
            <a:extLst>
              <a:ext uri="{FF2B5EF4-FFF2-40B4-BE49-F238E27FC236}">
                <a16:creationId xmlns:a16="http://schemas.microsoft.com/office/drawing/2014/main" id="{48C13D1B-B46F-AEC2-34EC-A6E9631B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B8CC5-BF29-B8A7-6E03-D5258A846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Jumbo TheSans" panose="020B0500040303060204" pitchFamily="34" charset="0"/>
              </a:rPr>
              <a:t>THANK YOU!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65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rgbClr val="EEB717"/>
      </a:lt1>
      <a:dk2>
        <a:srgbClr val="44546A"/>
      </a:dk2>
      <a:lt2>
        <a:srgbClr val="E7E6E6"/>
      </a:lt2>
      <a:accent1>
        <a:srgbClr val="4472C4"/>
      </a:accent1>
      <a:accent2>
        <a:srgbClr val="EEB71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138</Words>
  <Application>Microsoft Office PowerPoint</Application>
  <PresentationFormat>Widescreen</PresentationFormat>
  <Paragraphs>38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Jumbo TheSans</vt:lpstr>
      <vt:lpstr>Office Theme</vt:lpstr>
      <vt:lpstr>Improving Grocery Shopping Experience</vt:lpstr>
      <vt:lpstr>The Scope</vt:lpstr>
      <vt:lpstr>Goals</vt:lpstr>
      <vt:lpstr>Solution</vt:lpstr>
      <vt:lpstr>Reflection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Grocery Shopping Experience</dc:title>
  <dc:creator>Pronckutė,Edita E.</dc:creator>
  <cp:lastModifiedBy>Pronckutė,Edita E.</cp:lastModifiedBy>
  <cp:revision>7</cp:revision>
  <dcterms:created xsi:type="dcterms:W3CDTF">2023-01-10T08:43:39Z</dcterms:created>
  <dcterms:modified xsi:type="dcterms:W3CDTF">2023-01-10T12:02:11Z</dcterms:modified>
</cp:coreProperties>
</file>